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Man on the Moon </a:t>
            </a:r>
            <a:br>
              <a:rPr lang="en-US" dirty="0" smtClean="0"/>
            </a:br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Anniversary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Apollo 11 July 20</a:t>
            </a:r>
            <a:r>
              <a:rPr lang="en-US" baseline="30000" dirty="0" smtClean="0"/>
              <a:t>th</a:t>
            </a:r>
            <a:r>
              <a:rPr lang="en-US" dirty="0" smtClean="0"/>
              <a:t>, 1969</a:t>
            </a:r>
          </a:p>
          <a:p>
            <a:r>
              <a:rPr lang="en-US" dirty="0" smtClean="0"/>
              <a:t>Meagan Paese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" y="2234695"/>
            <a:ext cx="4395355" cy="247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60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9" y="266700"/>
            <a:ext cx="10131425" cy="1456267"/>
          </a:xfrm>
        </p:spPr>
        <p:txBody>
          <a:bodyPr/>
          <a:lstStyle/>
          <a:p>
            <a:r>
              <a:rPr lang="en-US" dirty="0" smtClean="0"/>
              <a:t>The Moon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37" y="1380185"/>
            <a:ext cx="10131425" cy="3649133"/>
          </a:xfrm>
        </p:spPr>
        <p:txBody>
          <a:bodyPr/>
          <a:lstStyle/>
          <a:p>
            <a:r>
              <a:rPr lang="en-US" dirty="0" smtClean="0"/>
              <a:t>Known as Nanna or Nammar</a:t>
            </a:r>
          </a:p>
          <a:p>
            <a:r>
              <a:rPr lang="en-US" dirty="0" smtClean="0"/>
              <a:t>For Egyptians, the moon was referred as the Thoth, for the Greeks, called the Moon Selene, the goddess of night</a:t>
            </a:r>
          </a:p>
          <a:p>
            <a:r>
              <a:rPr lang="en-US" dirty="0" smtClean="0"/>
              <a:t>1865, Jules Verne </a:t>
            </a:r>
            <a:r>
              <a:rPr lang="en-US" i="1" dirty="0" smtClean="0"/>
              <a:t>From the Earth to the Moon, </a:t>
            </a:r>
            <a:r>
              <a:rPr lang="en-US" dirty="0" smtClean="0"/>
              <a:t>HG Wells </a:t>
            </a:r>
            <a:r>
              <a:rPr lang="en-US" i="1" dirty="0" smtClean="0"/>
              <a:t>The First Men in the Men</a:t>
            </a:r>
            <a:endParaRPr lang="en-US" dirty="0" smtClean="0"/>
          </a:p>
          <a:p>
            <a:r>
              <a:rPr lang="en-US" dirty="0" smtClean="0"/>
              <a:t>Konstanin Tsiolkovsky</a:t>
            </a:r>
          </a:p>
          <a:p>
            <a:r>
              <a:rPr lang="en-US" dirty="0" smtClean="0"/>
              <a:t>George Melies </a:t>
            </a:r>
            <a:r>
              <a:rPr lang="en-US" i="1" dirty="0" smtClean="0"/>
              <a:t>A Trip to the Moon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064" y="1080655"/>
            <a:ext cx="1574936" cy="2915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382" y="4426526"/>
            <a:ext cx="3582228" cy="2015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022" y="3846204"/>
            <a:ext cx="2170869" cy="2847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52" y="4171419"/>
            <a:ext cx="1510579" cy="2526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25" y="4378036"/>
            <a:ext cx="1527201" cy="22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02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2" y="192711"/>
            <a:ext cx="10131425" cy="1456267"/>
          </a:xfrm>
        </p:spPr>
        <p:txBody>
          <a:bodyPr/>
          <a:lstStyle/>
          <a:p>
            <a:r>
              <a:rPr lang="en-US" dirty="0" smtClean="0"/>
              <a:t>Space Race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58" y="1403749"/>
            <a:ext cx="10131425" cy="3649133"/>
          </a:xfrm>
        </p:spPr>
        <p:txBody>
          <a:bodyPr/>
          <a:lstStyle/>
          <a:p>
            <a:r>
              <a:rPr lang="en-US" dirty="0" smtClean="0"/>
              <a:t>The Soviets launched the Sputnik</a:t>
            </a:r>
          </a:p>
          <a:p>
            <a:r>
              <a:rPr lang="en-US" dirty="0" smtClean="0"/>
              <a:t>NASA</a:t>
            </a:r>
          </a:p>
          <a:p>
            <a:r>
              <a:rPr lang="en-US" dirty="0" smtClean="0"/>
              <a:t>Mercury Seven</a:t>
            </a:r>
          </a:p>
          <a:p>
            <a:r>
              <a:rPr lang="en-US" dirty="0" smtClean="0"/>
              <a:t>Yuri Gagarin, Alan Shepard, John Glenn</a:t>
            </a:r>
          </a:p>
          <a:p>
            <a:r>
              <a:rPr lang="en-US" dirty="0" smtClean="0"/>
              <a:t>Gemini </a:t>
            </a:r>
          </a:p>
          <a:p>
            <a:r>
              <a:rPr lang="en-US" dirty="0" smtClean="0"/>
              <a:t>John F. Kennedy: “We Choose to Go to the Moon”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70" y="96458"/>
            <a:ext cx="2590800" cy="1744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90" y="192711"/>
            <a:ext cx="2079554" cy="1785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5182"/>
            <a:ext cx="1642557" cy="216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57" y="4441490"/>
            <a:ext cx="1554480" cy="2416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69" y="1861732"/>
            <a:ext cx="2350244" cy="2937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36" y="4862945"/>
            <a:ext cx="2660435" cy="1995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31" y="4515182"/>
            <a:ext cx="2602665" cy="2342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967" y="4589669"/>
            <a:ext cx="3323033" cy="2268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226" y="1841200"/>
            <a:ext cx="2249774" cy="27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15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64" y="221462"/>
            <a:ext cx="10131425" cy="1456267"/>
          </a:xfrm>
        </p:spPr>
        <p:txBody>
          <a:bodyPr/>
          <a:lstStyle/>
          <a:p>
            <a:r>
              <a:rPr lang="en-US" dirty="0" smtClean="0"/>
              <a:t>Apollo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3" y="2183631"/>
            <a:ext cx="10131425" cy="3649133"/>
          </a:xfrm>
        </p:spPr>
        <p:txBody>
          <a:bodyPr/>
          <a:lstStyle/>
          <a:p>
            <a:r>
              <a:rPr lang="en-US" sz="2400" dirty="0" smtClean="0"/>
              <a:t>Apollo 1</a:t>
            </a:r>
          </a:p>
          <a:p>
            <a:r>
              <a:rPr lang="en-US" sz="2400" dirty="0" smtClean="0"/>
              <a:t>Apollo 8</a:t>
            </a:r>
          </a:p>
          <a:p>
            <a:r>
              <a:rPr lang="en-US" sz="2400" dirty="0" smtClean="0"/>
              <a:t>Apollo 10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31" y="2629711"/>
            <a:ext cx="3557594" cy="2371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669" y="2034782"/>
            <a:ext cx="2441311" cy="3561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25" y="2297076"/>
            <a:ext cx="2829144" cy="3299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33" y="143172"/>
            <a:ext cx="3085492" cy="24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4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2" y="329045"/>
            <a:ext cx="10131425" cy="1456267"/>
          </a:xfrm>
        </p:spPr>
        <p:txBody>
          <a:bodyPr/>
          <a:lstStyle/>
          <a:p>
            <a:r>
              <a:rPr lang="en-US" dirty="0" smtClean="0"/>
              <a:t>Apollo 11: Astronauts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7037" y="1477049"/>
            <a:ext cx="10131425" cy="3649133"/>
          </a:xfrm>
        </p:spPr>
        <p:txBody>
          <a:bodyPr/>
          <a:lstStyle/>
          <a:p>
            <a:r>
              <a:rPr lang="en-US" dirty="0" smtClean="0"/>
              <a:t>Neil Armstrong</a:t>
            </a:r>
          </a:p>
          <a:p>
            <a:r>
              <a:rPr lang="en-US" dirty="0" smtClean="0"/>
              <a:t>Buzz Aldrin</a:t>
            </a:r>
          </a:p>
          <a:p>
            <a:r>
              <a:rPr lang="en-US" dirty="0" smtClean="0"/>
              <a:t>Michael Collins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49" y="1477049"/>
            <a:ext cx="2152890" cy="2626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5" y="4246579"/>
            <a:ext cx="3207208" cy="2405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62" y="1444443"/>
            <a:ext cx="2095500" cy="2619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76" y="1417604"/>
            <a:ext cx="2150917" cy="2685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75" y="4163020"/>
            <a:ext cx="2028268" cy="2535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73" y="4246579"/>
            <a:ext cx="3185027" cy="239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15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20" y="349827"/>
            <a:ext cx="10131425" cy="1456267"/>
          </a:xfrm>
        </p:spPr>
        <p:txBody>
          <a:bodyPr/>
          <a:lstStyle/>
          <a:p>
            <a:r>
              <a:rPr lang="en-US" dirty="0" smtClean="0"/>
              <a:t>Apollo 11: On the Moon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5837"/>
            <a:ext cx="10131425" cy="3649133"/>
          </a:xfrm>
        </p:spPr>
        <p:txBody>
          <a:bodyPr/>
          <a:lstStyle/>
          <a:p>
            <a:r>
              <a:rPr lang="en-US" dirty="0"/>
              <a:t>Saturn V AS-506 launched Apollo 11 on July 16, </a:t>
            </a:r>
            <a:r>
              <a:rPr lang="en-US" dirty="0" smtClean="0"/>
              <a:t>1969.</a:t>
            </a:r>
          </a:p>
          <a:p>
            <a:r>
              <a:rPr lang="en-US" dirty="0"/>
              <a:t>On July </a:t>
            </a:r>
            <a:r>
              <a:rPr lang="en-US" dirty="0" smtClean="0"/>
              <a:t>19, 1969, </a:t>
            </a:r>
            <a:r>
              <a:rPr lang="en-US" dirty="0"/>
              <a:t>Apollo 11 passed behind the Moon and fired its service propulsion engine to enter lunar </a:t>
            </a:r>
            <a:r>
              <a:rPr lang="en-US" dirty="0" smtClean="0"/>
              <a:t>orbit.</a:t>
            </a:r>
          </a:p>
          <a:p>
            <a:r>
              <a:rPr lang="en-US" dirty="0" smtClean="0"/>
              <a:t>Landed on the Moon on July 20, 1969. </a:t>
            </a:r>
          </a:p>
          <a:p>
            <a:r>
              <a:rPr lang="en-US" dirty="0" smtClean="0"/>
              <a:t>Neil Armstrong: “That’s one </a:t>
            </a:r>
            <a:r>
              <a:rPr lang="en-US" dirty="0"/>
              <a:t>small step for [a] man, one giant leap for </a:t>
            </a:r>
            <a:r>
              <a:rPr lang="en-US" dirty="0" smtClean="0"/>
              <a:t>mankind. "Armstrong's </a:t>
            </a:r>
            <a:r>
              <a:rPr lang="en-US" dirty="0"/>
              <a:t>first step onto the lunar surface was broadcast on live TV to a worldwide audience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Walter Cronkite: “The Eagle has Landed”</a:t>
            </a:r>
          </a:p>
          <a:p>
            <a:endParaRPr lang="en-US" dirty="0" smtClean="0"/>
          </a:p>
          <a:p>
            <a:endParaRPr lang="en-US" sz="2400" baseline="300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3065"/>
            <a:ext cx="2195947" cy="2744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47" y="4113065"/>
            <a:ext cx="2726634" cy="2744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234" y="11255"/>
            <a:ext cx="3409766" cy="1794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59" y="20195"/>
            <a:ext cx="1871680" cy="1890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09" y="4601874"/>
            <a:ext cx="4010891" cy="2256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319353"/>
            <a:ext cx="2276475" cy="1282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37" y="4113065"/>
            <a:ext cx="3359472" cy="27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33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028" y="609600"/>
            <a:ext cx="10131425" cy="1456267"/>
          </a:xfrm>
        </p:spPr>
        <p:txBody>
          <a:bodyPr/>
          <a:lstStyle/>
          <a:p>
            <a:r>
              <a:rPr lang="en-US" dirty="0" smtClean="0"/>
              <a:t>Safely Return to Earth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028" y="1771319"/>
            <a:ext cx="10131425" cy="3649133"/>
          </a:xfrm>
        </p:spPr>
        <p:txBody>
          <a:bodyPr/>
          <a:lstStyle/>
          <a:p>
            <a:r>
              <a:rPr lang="en-US" sz="2400" dirty="0" smtClean="0"/>
              <a:t>Splashdown on July 24, 1969</a:t>
            </a:r>
          </a:p>
          <a:p>
            <a:r>
              <a:rPr lang="en-US" sz="2400" dirty="0" smtClean="0"/>
              <a:t>Celebrations</a:t>
            </a:r>
          </a:p>
          <a:p>
            <a:r>
              <a:rPr lang="en-US" sz="2400" dirty="0" smtClean="0"/>
              <a:t>Ticket-Tape Parade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56" y="1771319"/>
            <a:ext cx="2772941" cy="2658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75" y="1813968"/>
            <a:ext cx="2658556" cy="2658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35" y="4515173"/>
            <a:ext cx="3332020" cy="23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12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Humans walking on the Moon and returning safely to Earth accomplished Kennedy's goal</a:t>
            </a:r>
            <a:r>
              <a:rPr lang="en-US" dirty="0" smtClean="0"/>
              <a:t>.</a:t>
            </a:r>
          </a:p>
          <a:p>
            <a:r>
              <a:rPr lang="en-US" dirty="0"/>
              <a:t>Columbia displayed at the Smithsonian </a:t>
            </a:r>
            <a:r>
              <a:rPr lang="en-US" dirty="0" smtClean="0"/>
              <a:t>Institution</a:t>
            </a:r>
          </a:p>
          <a:p>
            <a:r>
              <a:rPr lang="en-US" dirty="0" smtClean="0"/>
              <a:t>Moon Rocks</a:t>
            </a:r>
          </a:p>
          <a:p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Anniversary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6201"/>
            <a:ext cx="3245427" cy="2271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27" y="4468547"/>
            <a:ext cx="2905993" cy="2389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0" y="4468547"/>
            <a:ext cx="3185936" cy="2389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602" y="60163"/>
            <a:ext cx="2566555" cy="2566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356" y="3749254"/>
            <a:ext cx="2854644" cy="211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0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193</TotalTime>
  <Words>260</Words>
  <Application>Microsoft Office PowerPoint</Application>
  <PresentationFormat>Widescreen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Celestial</vt:lpstr>
      <vt:lpstr>The Man on the Moon  50th Anniversary</vt:lpstr>
      <vt:lpstr>The Moon</vt:lpstr>
      <vt:lpstr>Space Race</vt:lpstr>
      <vt:lpstr>Apollo Program</vt:lpstr>
      <vt:lpstr>Apollo 11: Astronauts</vt:lpstr>
      <vt:lpstr>Apollo 11: On the Moon</vt:lpstr>
      <vt:lpstr>Safely Return to Earth</vt:lpstr>
      <vt:lpstr>Legacy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Man on the Moon  50th Anniversary</dc:title>
  <dc:creator>Richard Paese</dc:creator>
  <cp:lastModifiedBy>Richard Paese</cp:lastModifiedBy>
  <cp:revision>21</cp:revision>
  <dcterms:created xsi:type="dcterms:W3CDTF">2019-07-10T17:24:55Z</dcterms:created>
  <dcterms:modified xsi:type="dcterms:W3CDTF">2019-07-11T15:25:23Z</dcterms:modified>
</cp:coreProperties>
</file>