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xr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xr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Abbey Road Studios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Behind the Scene, Backgrounds, and Music, and the Beatles</a:t>
            </a:r>
          </a:p>
          <a:p>
            <a:r>
              <a:rPr lang="en-US" dirty="0" smtClean="0"/>
              <a:t>Meagan Paese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04" y="756174"/>
            <a:ext cx="3541769" cy="2344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55" y="474594"/>
            <a:ext cx="2746964" cy="274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1" y="469006"/>
            <a:ext cx="2752552" cy="2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1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Beatles 1967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89" y="2553623"/>
            <a:ext cx="8825659" cy="34163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 Beatles recorded Strawberry Fields Forever and Penny Lane</a:t>
            </a:r>
          </a:p>
          <a:p>
            <a:r>
              <a:rPr lang="en-US" sz="1600" dirty="0" smtClean="0"/>
              <a:t>Sgt. Pepper’s Lonely Hearts Club Band</a:t>
            </a:r>
          </a:p>
          <a:p>
            <a:r>
              <a:rPr lang="en-US" sz="1600" dirty="0" smtClean="0"/>
              <a:t>All You Need Is Love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1" y="3787486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13" y="4021455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95" y="4244041"/>
            <a:ext cx="3668292" cy="20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Beatles Final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Record Label Apple Corps</a:t>
            </a:r>
          </a:p>
          <a:p>
            <a:r>
              <a:rPr lang="en-US" dirty="0" smtClean="0"/>
              <a:t>The White Album</a:t>
            </a:r>
          </a:p>
          <a:p>
            <a:r>
              <a:rPr lang="en-US" dirty="0" smtClean="0"/>
              <a:t>Abbey Road and Zebra Crossing</a:t>
            </a:r>
          </a:p>
          <a:p>
            <a:r>
              <a:rPr lang="en-US" dirty="0" smtClean="0"/>
              <a:t>Let It 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86" y="2485592"/>
            <a:ext cx="2929890" cy="1518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1" y="4509649"/>
            <a:ext cx="2057405" cy="2057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19" y="4537363"/>
            <a:ext cx="2029691" cy="2029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13" y="4580312"/>
            <a:ext cx="1943101" cy="1943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4" y="4580312"/>
            <a:ext cx="2013764" cy="20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8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Beatles solos at Abbey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76" y="2912872"/>
            <a:ext cx="2996354" cy="21734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" y="2973382"/>
            <a:ext cx="3420687" cy="2052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06" y="2912872"/>
            <a:ext cx="2197678" cy="2197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2919821"/>
            <a:ext cx="2186248" cy="21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7" y="2320867"/>
            <a:ext cx="2762854" cy="27831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0" y="2673490"/>
            <a:ext cx="3425534" cy="2171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93" y="2557111"/>
            <a:ext cx="3957235" cy="238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5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Abbey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" y="2262677"/>
            <a:ext cx="8825659" cy="34163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Was originally a nine-bedroom Georgian townhouse built in 1831</a:t>
            </a:r>
          </a:p>
          <a:p>
            <a:r>
              <a:rPr lang="en-US" sz="1400" dirty="0" smtClean="0"/>
              <a:t>Gramophone Company</a:t>
            </a:r>
          </a:p>
          <a:p>
            <a:r>
              <a:rPr lang="en-US" sz="1400" dirty="0" smtClean="0"/>
              <a:t>Studio opened in November 1931</a:t>
            </a:r>
          </a:p>
          <a:p>
            <a:r>
              <a:rPr lang="en-US" sz="1400" dirty="0" smtClean="0"/>
              <a:t>Edward Elgar</a:t>
            </a:r>
          </a:p>
          <a:p>
            <a:r>
              <a:rPr lang="en-US" sz="1400" dirty="0" smtClean="0"/>
              <a:t>Alan Blumlein, recorded Mozart’s Jupiter Symphony which was conducted by Thomas Beecham</a:t>
            </a:r>
          </a:p>
          <a:p>
            <a:r>
              <a:rPr lang="en-US" sz="1400" dirty="0" smtClean="0"/>
              <a:t>Classical, concertos, operettas, jazz and music hall</a:t>
            </a:r>
          </a:p>
          <a:p>
            <a:r>
              <a:rPr lang="en-US" sz="1400" dirty="0" smtClean="0"/>
              <a:t>World War II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4811711"/>
            <a:ext cx="2881659" cy="2034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09" y="4899066"/>
            <a:ext cx="1432243" cy="1961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08" y="4924425"/>
            <a:ext cx="2095500" cy="1933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99" y="3094481"/>
            <a:ext cx="2275201" cy="1575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4" y="4972628"/>
            <a:ext cx="2549236" cy="1885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19" y="4942900"/>
            <a:ext cx="1482133" cy="190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0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1950s/Rock ‘n’ Roll/Producers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78" y="2219651"/>
            <a:ext cx="8825659" cy="3416300"/>
          </a:xfrm>
        </p:spPr>
        <p:txBody>
          <a:bodyPr/>
          <a:lstStyle/>
          <a:p>
            <a:r>
              <a:rPr lang="en-US" dirty="0" smtClean="0"/>
              <a:t>Electric and Musical Industries (EMI)</a:t>
            </a:r>
          </a:p>
          <a:p>
            <a:r>
              <a:rPr lang="en-US" dirty="0" smtClean="0"/>
              <a:t>Four men with music backgrounds</a:t>
            </a:r>
          </a:p>
          <a:p>
            <a:r>
              <a:rPr lang="en-US" dirty="0" smtClean="0"/>
              <a:t>George Martin</a:t>
            </a:r>
          </a:p>
          <a:p>
            <a:r>
              <a:rPr lang="en-US" dirty="0" smtClean="0"/>
              <a:t>Rock and Roll was introduced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9" y="2407022"/>
            <a:ext cx="2445607" cy="1186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5" y="4082498"/>
            <a:ext cx="2494333" cy="249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21" y="3927801"/>
            <a:ext cx="2548304" cy="1433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46" y="5394881"/>
            <a:ext cx="2492279" cy="1401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56" y="4160919"/>
            <a:ext cx="1690952" cy="2337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08" y="4817779"/>
            <a:ext cx="2330166" cy="1680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49" y="4334892"/>
            <a:ext cx="2275633" cy="22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8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90" y="2385836"/>
            <a:ext cx="8825659" cy="3416300"/>
          </a:xfrm>
        </p:spPr>
        <p:txBody>
          <a:bodyPr/>
          <a:lstStyle/>
          <a:p>
            <a:r>
              <a:rPr lang="en-US" dirty="0" smtClean="0"/>
              <a:t>Ken Scott</a:t>
            </a:r>
          </a:p>
          <a:p>
            <a:r>
              <a:rPr lang="en-US" dirty="0" smtClean="0"/>
              <a:t>Geoff Emerick</a:t>
            </a:r>
          </a:p>
          <a:p>
            <a:r>
              <a:rPr lang="en-US" dirty="0" smtClean="0"/>
              <a:t>Norman Smith</a:t>
            </a:r>
          </a:p>
          <a:p>
            <a:r>
              <a:rPr lang="en-US" dirty="0" smtClean="0"/>
              <a:t>Mike Stone</a:t>
            </a:r>
          </a:p>
          <a:p>
            <a:r>
              <a:rPr lang="en-US" dirty="0" smtClean="0"/>
              <a:t>Alan Parsons</a:t>
            </a:r>
          </a:p>
          <a:p>
            <a:r>
              <a:rPr lang="en-US" dirty="0" smtClean="0"/>
              <a:t>Ken Townshend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16" y="2385836"/>
            <a:ext cx="2166678" cy="1626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34" y="2446902"/>
            <a:ext cx="2990860" cy="1565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24" y="2497378"/>
            <a:ext cx="1905335" cy="1514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91" y="4093986"/>
            <a:ext cx="1356170" cy="2024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81" y="4311994"/>
            <a:ext cx="3336056" cy="1424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94" y="4311994"/>
            <a:ext cx="2294801" cy="17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3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Beatles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75" y="2403996"/>
            <a:ext cx="8825659" cy="34163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George Martin signed the Beatles to EMI’s Parlophone label in 1962</a:t>
            </a:r>
          </a:p>
          <a:p>
            <a:r>
              <a:rPr lang="en-US" sz="1600" dirty="0" smtClean="0"/>
              <a:t>First recording session took place in Abbey road Studios on June 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1962</a:t>
            </a:r>
          </a:p>
          <a:p>
            <a:r>
              <a:rPr lang="en-US" sz="1600" dirty="0" smtClean="0"/>
              <a:t>Love Me Do</a:t>
            </a:r>
          </a:p>
          <a:p>
            <a:r>
              <a:rPr lang="en-US" sz="1600" dirty="0" smtClean="0"/>
              <a:t>Lennon-McCartney</a:t>
            </a:r>
          </a:p>
          <a:p>
            <a:r>
              <a:rPr lang="en-US" sz="1600" dirty="0" smtClean="0"/>
              <a:t>First album Please Please Me</a:t>
            </a:r>
          </a:p>
          <a:p>
            <a:r>
              <a:rPr lang="en-US" sz="1600" dirty="0" smtClean="0"/>
              <a:t>I Want to Hold Your Hand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5" y="4710193"/>
            <a:ext cx="2976472" cy="198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00" y="4665092"/>
            <a:ext cx="2028176" cy="2028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58" y="4741164"/>
            <a:ext cx="1966629" cy="19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20" y="4667582"/>
            <a:ext cx="2052011" cy="2052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0" y="4254459"/>
            <a:ext cx="2085047" cy="24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Artists at Abbey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Frank Ifield “I Remember You”</a:t>
            </a:r>
          </a:p>
          <a:p>
            <a:r>
              <a:rPr lang="en-US" dirty="0" smtClean="0"/>
              <a:t>Billy J. Kramer/the Dakotas</a:t>
            </a:r>
          </a:p>
          <a:p>
            <a:r>
              <a:rPr lang="en-US" dirty="0" smtClean="0"/>
              <a:t>Gerry and the Pacemakers</a:t>
            </a:r>
          </a:p>
          <a:p>
            <a:r>
              <a:rPr lang="en-US" dirty="0" smtClean="0"/>
              <a:t>Cilla Black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7" y="4661794"/>
            <a:ext cx="2045453" cy="1888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39" y="4710439"/>
            <a:ext cx="2068310" cy="1839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08" y="4821640"/>
            <a:ext cx="2201059" cy="1728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7" y="4892040"/>
            <a:ext cx="2211186" cy="16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Beatles Albums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50" y="2520373"/>
            <a:ext cx="8825659" cy="34163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Beatles for Sale</a:t>
            </a:r>
          </a:p>
          <a:p>
            <a:r>
              <a:rPr lang="en-US" sz="1600" dirty="0" smtClean="0"/>
              <a:t>Help!</a:t>
            </a:r>
          </a:p>
          <a:p>
            <a:r>
              <a:rPr lang="en-US" sz="1600" dirty="0" smtClean="0"/>
              <a:t>Rubber Soul</a:t>
            </a:r>
          </a:p>
          <a:p>
            <a:r>
              <a:rPr lang="en-US" sz="1600" dirty="0" smtClean="0"/>
              <a:t>Revolver</a:t>
            </a:r>
          </a:p>
          <a:p>
            <a:r>
              <a:rPr lang="en-US" sz="1600" dirty="0" smtClean="0"/>
              <a:t>AIR (Associated Independent Recording) founded by George Martin and his partner John Burgess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20"/>
            <a:ext cx="201168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4846320"/>
            <a:ext cx="2003367" cy="2003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47" y="4904508"/>
            <a:ext cx="1886990" cy="1886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7" y="4904508"/>
            <a:ext cx="1871906" cy="1871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70" y="2199270"/>
            <a:ext cx="2410173" cy="2407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209" y="4705938"/>
            <a:ext cx="2976934" cy="18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1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Rock Artists at Abbey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25" y="2520373"/>
            <a:ext cx="8825659" cy="34163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 Hollies</a:t>
            </a:r>
          </a:p>
          <a:p>
            <a:r>
              <a:rPr lang="en-US" sz="1600" dirty="0" smtClean="0"/>
              <a:t>Donovan with Sunshine Superman and Mellow Yellow</a:t>
            </a:r>
          </a:p>
          <a:p>
            <a:r>
              <a:rPr lang="en-US" sz="1600" dirty="0" smtClean="0"/>
              <a:t>The Zombies “Odessey and Oracle</a:t>
            </a:r>
          </a:p>
          <a:p>
            <a:r>
              <a:rPr lang="en-US" sz="1600" dirty="0" smtClean="0"/>
              <a:t>Jeff Beck’s debut album </a:t>
            </a:r>
            <a:r>
              <a:rPr lang="en-US" sz="1600" i="1" dirty="0" smtClean="0"/>
              <a:t>Truth</a:t>
            </a:r>
          </a:p>
          <a:p>
            <a:r>
              <a:rPr lang="en-US" sz="1600" dirty="0" smtClean="0"/>
              <a:t>The Raspberries</a:t>
            </a:r>
          </a:p>
          <a:p>
            <a:r>
              <a:rPr lang="en-US" sz="1600" dirty="0" smtClean="0"/>
              <a:t>Alan Parsons Project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" y="4754307"/>
            <a:ext cx="2686828" cy="192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53" y="4979497"/>
            <a:ext cx="2481942" cy="1654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91" y="4979497"/>
            <a:ext cx="1667253" cy="1656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695" y="3134284"/>
            <a:ext cx="2090153" cy="1845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40" y="4979497"/>
            <a:ext cx="2768860" cy="145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3380146"/>
            <a:ext cx="1599351" cy="1599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04" y="4746567"/>
            <a:ext cx="1935720" cy="19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Pink Floyd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63" y="2561936"/>
            <a:ext cx="8825659" cy="34163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Norman Smith signed Pink Floyd in 1967</a:t>
            </a:r>
          </a:p>
          <a:p>
            <a:r>
              <a:rPr lang="en-US" sz="1600" dirty="0" smtClean="0"/>
              <a:t>The Piper at the Gates of Dawn</a:t>
            </a:r>
          </a:p>
          <a:p>
            <a:r>
              <a:rPr lang="en-US" sz="1600" dirty="0" smtClean="0"/>
              <a:t>Syd Barrett</a:t>
            </a:r>
          </a:p>
          <a:p>
            <a:r>
              <a:rPr lang="en-US" sz="1600" dirty="0" smtClean="0"/>
              <a:t>David Gilmour</a:t>
            </a:r>
          </a:p>
          <a:p>
            <a:r>
              <a:rPr lang="en-US" sz="1600" dirty="0" smtClean="0"/>
              <a:t>The Dark Side of the Moon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" y="4610931"/>
            <a:ext cx="2654531" cy="1987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14" y="4750377"/>
            <a:ext cx="1733551" cy="1733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85" y="4670751"/>
            <a:ext cx="1867939" cy="1867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4" y="4711064"/>
            <a:ext cx="2672825" cy="1812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63" y="4589029"/>
            <a:ext cx="2322705" cy="20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21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130</TotalTime>
  <Words>296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Abbey Road Studios</vt:lpstr>
      <vt:lpstr>Beginning of Abbey Road</vt:lpstr>
      <vt:lpstr>1950s/Rock ‘n’ Roll/Producers</vt:lpstr>
      <vt:lpstr>Engineers</vt:lpstr>
      <vt:lpstr>The Beatles</vt:lpstr>
      <vt:lpstr>Other Artists at Abbey Road</vt:lpstr>
      <vt:lpstr>Beatles Albums</vt:lpstr>
      <vt:lpstr>More Rock Artists at Abbey Road</vt:lpstr>
      <vt:lpstr>Pink Floyd</vt:lpstr>
      <vt:lpstr>Beatles 1967</vt:lpstr>
      <vt:lpstr>Beatles Final Years</vt:lpstr>
      <vt:lpstr>Beatles solos at Abbey Road</vt:lpstr>
      <vt:lpstr>Legacy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Abbey Road Studios</dc:title>
  <dc:creator>Richard</dc:creator>
  <cp:lastModifiedBy>Richard</cp:lastModifiedBy>
  <cp:revision>18</cp:revision>
  <dcterms:created xsi:type="dcterms:W3CDTF">2020-02-12T21:39:14Z</dcterms:created>
  <dcterms:modified xsi:type="dcterms:W3CDTF">2020-02-16T12:10:58Z</dcterms:modified>
</cp:coreProperties>
</file>